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4BD15-6152-07E7-AA86-88F9F45458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41FBC4-1413-49A6-B2AA-4B1EDC1C4A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D6091-380E-17C2-11FA-207E0550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796D-B974-4E93-9C73-6775345623A8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EF204-81DB-6FB5-FF50-9913F11B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10C74-9EC0-183C-4D72-731B74E84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127-17CD-4FFC-8C48-07A28DE5A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55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60980-74BC-B1BC-F592-5DAE1A0E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1F4CE-83C5-9A79-6397-D398C9312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97D81-416C-FB77-3BD7-15F933130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796D-B974-4E93-9C73-6775345623A8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95FAD-217E-7786-6E03-33F5D4EB2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0A847-EE90-6B1B-96D7-32EB73A8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127-17CD-4FFC-8C48-07A28DE5A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38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39F97-3A6B-AB2E-4C95-3531C4105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DF8D8-6C61-EEB1-125F-263114152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E8CEE-85DF-9E15-3060-69E91F46C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796D-B974-4E93-9C73-6775345623A8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3B86D-A3A2-9F78-413C-D90187054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EC0ED-3C20-A632-F21C-0CF45CE85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127-17CD-4FFC-8C48-07A28DE5A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00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662DA-F277-E0D6-9ED7-A7309CFCE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31E69-48CA-7077-46E4-86121DAE39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E6495C-8D3A-C72E-C18E-9E5272ECD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81FDF4-0787-2D8B-221C-5E95260D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796D-B974-4E93-9C73-6775345623A8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EF455-4244-AE05-FF5F-10E864C71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BEE60-CFD4-CF6F-249A-A32B8FD5C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127-17CD-4FFC-8C48-07A28DE5A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75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396C9-9C08-7E33-25DF-59C7A79A4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3C594-A663-2072-B547-4BFD47FB2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8F5360-73E0-F7C3-64CA-CA8F04760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619E2B-B104-D115-D15F-23F2E7BF58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8E0420-D16C-9A0F-AFDD-09B302BC15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90C6F0-48A3-EC91-491C-5CD9FA70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796D-B974-4E93-9C73-6775345623A8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BEB779-B59F-52B0-5A9F-88DFA5065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79B353-6120-A925-5131-5BCD9DE7B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127-17CD-4FFC-8C48-07A28DE5A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6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BDEDE-B417-56FC-95DB-F860BF0BE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46BA03-CAEF-48B2-57C3-B40BB27F7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796D-B974-4E93-9C73-6775345623A8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024DD-8921-B141-416E-072EBB86C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D1BBBE-23C2-AB10-B62D-E11EEAA29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127-17CD-4FFC-8C48-07A28DE5A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03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135B05-0B13-D864-077B-E01563099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796D-B974-4E93-9C73-6775345623A8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C3890B-4233-D18C-EE55-CA135C04F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DC2B8-EFD3-4DF1-7AE0-3B47EC011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127-17CD-4FFC-8C48-07A28DE5A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0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B8606-DDF0-A33E-5271-99B98ACDF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6D857-002E-01DE-F9F7-C6A8DF0EB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C7142-3E48-628D-E1D1-EC55B82CC1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705C26-EBC9-EE1B-4F62-FC0A8B842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796D-B974-4E93-9C73-6775345623A8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9DF20B-C0C6-228B-BE28-9DA0C0CC6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4615C8-096E-CA6F-E5AD-0803FB083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127-17CD-4FFC-8C48-07A28DE5A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99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FDF9D-9D56-CFFC-33E1-2FE893AEF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2C4796-E543-BDA4-5B77-229C71E137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3B595-CBCB-3C45-0D16-26A6B7FBE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A06BE-CD47-1228-CFDC-C28DB2367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796D-B974-4E93-9C73-6775345623A8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DFB19-4863-BCE0-C09C-543438C8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6FD4CD-CA8F-BC0D-6F19-A2FEBD7B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127-17CD-4FFC-8C48-07A28DE5A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84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C79F0-2410-2DD9-2BC3-9020E531C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F8787D-164F-91F5-38CE-A05401D9C0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2C8D8-AE6E-7C69-ED76-3D5AAC9B6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796D-B974-4E93-9C73-6775345623A8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434B5-ABAD-546A-39AA-574F7FFAB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C513D-8378-7E1B-EEBE-FF5D282E1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127-17CD-4FFC-8C48-07A28DE5A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156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FA874E-4091-A476-50D5-E0A0BAE716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9BD0F9-30B6-50CC-E8A6-A2BB0F1B9C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9B60A-A244-5E48-F5A2-6D8371268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796D-B974-4E93-9C73-6775345623A8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C2B88-E3D3-6254-81E7-B064D239A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398A3-49B4-AC70-645A-CF3450BF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54127-17CD-4FFC-8C48-07A28DE5A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76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672AD7-648B-79CF-7767-43C0E8970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A9B70-FD31-D3E5-1E85-852CA4FB1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2D1B7-D724-4C9D-2FF3-AB5F701884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61796D-B974-4E93-9C73-6775345623A8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9EA2E-B321-EC4C-87CA-77DAA2780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09B85-5461-9758-63B2-296B8074E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654127-17CD-4FFC-8C48-07A28DE5A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64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A6BB19-BFC9-CE0D-B0BD-80ED00FCF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6564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F59F23-AAFC-9D62-13A4-5F3230177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2043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90F83F-C21A-4501-AE03-61E157436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198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A8DC69-D229-1461-2DE3-0877858FD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5546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6BD300-4177-B728-BBE4-8F2377928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7579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BCC111-2319-6021-903C-118A5A6D6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968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AD834E-5D17-55E8-FDA1-80D55E35C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555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8EE179-D4FF-1669-38D0-2ADB5AF38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2177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0DC2C8-3735-4907-3E28-7F67C4CEE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851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D7F01F-D795-61A8-D902-B8EAF51F5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373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F9BF59-B2E5-F605-FA86-832B1F3D2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0324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7202CF-51DA-1C47-6B7D-759956B6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2533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 Mallory</dc:creator>
  <cp:lastModifiedBy>Meg Mallory</cp:lastModifiedBy>
  <cp:revision>1</cp:revision>
  <dcterms:created xsi:type="dcterms:W3CDTF">2026-06-22T18:01:51Z</dcterms:created>
  <dcterms:modified xsi:type="dcterms:W3CDTF">2026-06-22T18:23:48Z</dcterms:modified>
</cp:coreProperties>
</file>